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3" r:id="rId10"/>
    <p:sldId id="265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2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760E6-229F-49E8-993A-8EE266B171C3}" type="datetimeFigureOut">
              <a:rPr lang="en-US" smtClean="0"/>
              <a:pPr/>
              <a:t>6/26/2011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18C7C-F2F2-4AA3-B309-049B4C0E5F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760E6-229F-49E8-993A-8EE266B171C3}" type="datetimeFigureOut">
              <a:rPr lang="en-US" smtClean="0"/>
              <a:pPr/>
              <a:t>6/26/2011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18C7C-F2F2-4AA3-B309-049B4C0E5F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760E6-229F-49E8-993A-8EE266B171C3}" type="datetimeFigureOut">
              <a:rPr lang="en-US" smtClean="0"/>
              <a:pPr/>
              <a:t>6/26/2011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18C7C-F2F2-4AA3-B309-049B4C0E5F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760E6-229F-49E8-993A-8EE266B171C3}" type="datetimeFigureOut">
              <a:rPr lang="en-US" smtClean="0"/>
              <a:pPr/>
              <a:t>6/26/2011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18C7C-F2F2-4AA3-B309-049B4C0E5F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760E6-229F-49E8-993A-8EE266B171C3}" type="datetimeFigureOut">
              <a:rPr lang="en-US" smtClean="0"/>
              <a:pPr/>
              <a:t>6/26/2011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18C7C-F2F2-4AA3-B309-049B4C0E5F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760E6-229F-49E8-993A-8EE266B171C3}" type="datetimeFigureOut">
              <a:rPr lang="en-US" smtClean="0"/>
              <a:pPr/>
              <a:t>6/26/2011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18C7C-F2F2-4AA3-B309-049B4C0E5F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760E6-229F-49E8-993A-8EE266B171C3}" type="datetimeFigureOut">
              <a:rPr lang="en-US" smtClean="0"/>
              <a:pPr/>
              <a:t>6/26/2011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18C7C-F2F2-4AA3-B309-049B4C0E5F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760E6-229F-49E8-993A-8EE266B171C3}" type="datetimeFigureOut">
              <a:rPr lang="en-US" smtClean="0"/>
              <a:pPr/>
              <a:t>6/26/2011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18C7C-F2F2-4AA3-B309-049B4C0E5F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760E6-229F-49E8-993A-8EE266B171C3}" type="datetimeFigureOut">
              <a:rPr lang="en-US" smtClean="0"/>
              <a:pPr/>
              <a:t>6/26/2011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18C7C-F2F2-4AA3-B309-049B4C0E5F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760E6-229F-49E8-993A-8EE266B171C3}" type="datetimeFigureOut">
              <a:rPr lang="en-US" smtClean="0"/>
              <a:pPr/>
              <a:t>6/26/2011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18C7C-F2F2-4AA3-B309-049B4C0E5F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760E6-229F-49E8-993A-8EE266B171C3}" type="datetimeFigureOut">
              <a:rPr lang="en-US" smtClean="0"/>
              <a:pPr/>
              <a:t>6/26/2011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18C7C-F2F2-4AA3-B309-049B4C0E5F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A760E6-229F-49E8-993A-8EE266B171C3}" type="datetimeFigureOut">
              <a:rPr lang="en-US" smtClean="0"/>
              <a:pPr/>
              <a:t>6/26/2011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518C7C-F2F2-4AA3-B309-049B4C0E5F9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nrich.maths.org/7283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20688"/>
            <a:ext cx="7772400" cy="2979763"/>
          </a:xfrm>
        </p:spPr>
        <p:txBody>
          <a:bodyPr>
            <a:noAutofit/>
          </a:bodyPr>
          <a:lstStyle/>
          <a:p>
            <a:r>
              <a:rPr lang="en-GB" sz="8000" dirty="0" smtClean="0"/>
              <a:t>Perimeter Expressions</a:t>
            </a:r>
            <a:endParaRPr lang="en-US" sz="8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000" dirty="0" smtClean="0">
                <a:hlinkClick r:id="rId2"/>
              </a:rPr>
              <a:t>http://nrich.maths.org/7283</a:t>
            </a:r>
            <a:endParaRPr lang="en-US" sz="20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004048" y="404664"/>
            <a:ext cx="3600000" cy="4320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 rot="5400000">
            <a:off x="5184048" y="4545144"/>
            <a:ext cx="1800000" cy="2160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203848" y="4725144"/>
            <a:ext cx="1800000" cy="1080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3568" y="1052736"/>
            <a:ext cx="3600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Does the position make a difference to the Perimeter?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685800" y="620688"/>
            <a:ext cx="7772400" cy="36724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What is the</a:t>
            </a:r>
            <a:r>
              <a:rPr kumimoji="0" lang="en-GB" sz="8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largest Perimeter you can make?</a:t>
            </a:r>
            <a:endParaRPr kumimoji="0" lang="en-US" sz="8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71600" y="1052736"/>
            <a:ext cx="7200000" cy="432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987824" y="5805264"/>
            <a:ext cx="36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Start with a large rectangle</a:t>
            </a:r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71600" y="1052736"/>
            <a:ext cx="7200000" cy="432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4572000" y="1052736"/>
            <a:ext cx="3600000" cy="4320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987824" y="5805264"/>
            <a:ext cx="36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Cut the rectangle in half</a:t>
            </a:r>
            <a:endParaRPr lang="en-US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71600" y="1052736"/>
            <a:ext cx="7200000" cy="432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4572000" y="1052736"/>
            <a:ext cx="3600000" cy="4320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572000" y="3212976"/>
            <a:ext cx="3600000" cy="2160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987824" y="5805264"/>
            <a:ext cx="3600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C</a:t>
            </a:r>
            <a:r>
              <a:rPr lang="en-GB" sz="2400" dirty="0" smtClean="0"/>
              <a:t>ut one of the smaller rectangles in half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71600" y="1052736"/>
            <a:ext cx="7200000" cy="432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4572000" y="1052736"/>
            <a:ext cx="3600000" cy="4320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572000" y="3212976"/>
            <a:ext cx="3600000" cy="2160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572000" y="1052736"/>
            <a:ext cx="1800000" cy="2160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987824" y="5805264"/>
            <a:ext cx="3600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C</a:t>
            </a:r>
            <a:r>
              <a:rPr lang="en-GB" sz="2400" dirty="0" smtClean="0"/>
              <a:t>ut one of the smaller rectangles in half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71600" y="1052736"/>
            <a:ext cx="7200000" cy="432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4572000" y="1052736"/>
            <a:ext cx="3600000" cy="4320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572000" y="3212976"/>
            <a:ext cx="3600000" cy="2160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572000" y="1052736"/>
            <a:ext cx="1800000" cy="2160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372200" y="2132856"/>
            <a:ext cx="1800000" cy="1080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339752" y="2924944"/>
            <a:ext cx="5760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/>
              <a:t>A</a:t>
            </a:r>
            <a:endParaRPr lang="en-US" sz="5400" dirty="0"/>
          </a:p>
        </p:txBody>
      </p:sp>
      <p:sp>
        <p:nvSpPr>
          <p:cNvPr id="10" name="TextBox 9"/>
          <p:cNvSpPr txBox="1"/>
          <p:nvPr/>
        </p:nvSpPr>
        <p:spPr>
          <a:xfrm>
            <a:off x="6012160" y="3789040"/>
            <a:ext cx="5760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/>
              <a:t>B</a:t>
            </a:r>
            <a:endParaRPr lang="en-US" sz="5400" dirty="0"/>
          </a:p>
        </p:txBody>
      </p:sp>
      <p:sp>
        <p:nvSpPr>
          <p:cNvPr id="11" name="TextBox 10"/>
          <p:cNvSpPr txBox="1"/>
          <p:nvPr/>
        </p:nvSpPr>
        <p:spPr>
          <a:xfrm>
            <a:off x="5220072" y="1628800"/>
            <a:ext cx="5760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/>
              <a:t>C</a:t>
            </a:r>
            <a:endParaRPr lang="en-US" sz="5400" dirty="0"/>
          </a:p>
        </p:txBody>
      </p:sp>
      <p:sp>
        <p:nvSpPr>
          <p:cNvPr id="12" name="TextBox 11"/>
          <p:cNvSpPr txBox="1"/>
          <p:nvPr/>
        </p:nvSpPr>
        <p:spPr>
          <a:xfrm>
            <a:off x="6948264" y="1124744"/>
            <a:ext cx="5760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/>
              <a:t>D</a:t>
            </a:r>
            <a:endParaRPr lang="en-US" sz="5400" dirty="0"/>
          </a:p>
        </p:txBody>
      </p:sp>
      <p:sp>
        <p:nvSpPr>
          <p:cNvPr id="13" name="TextBox 12"/>
          <p:cNvSpPr txBox="1"/>
          <p:nvPr/>
        </p:nvSpPr>
        <p:spPr>
          <a:xfrm>
            <a:off x="6948264" y="2204864"/>
            <a:ext cx="5760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solidFill>
                  <a:schemeClr val="bg1"/>
                </a:solidFill>
              </a:rPr>
              <a:t>E</a:t>
            </a:r>
            <a:endParaRPr lang="en-US" sz="5400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244408" y="1268760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/>
              <a:t>b</a:t>
            </a:r>
            <a:endParaRPr lang="en-US" sz="4000" dirty="0"/>
          </a:p>
        </p:txBody>
      </p:sp>
      <p:sp>
        <p:nvSpPr>
          <p:cNvPr id="15" name="TextBox 14"/>
          <p:cNvSpPr txBox="1"/>
          <p:nvPr/>
        </p:nvSpPr>
        <p:spPr>
          <a:xfrm>
            <a:off x="8244408" y="2276872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/>
              <a:t>b</a:t>
            </a:r>
            <a:endParaRPr lang="en-US" sz="4000" dirty="0"/>
          </a:p>
        </p:txBody>
      </p:sp>
      <p:sp>
        <p:nvSpPr>
          <p:cNvPr id="16" name="TextBox 15"/>
          <p:cNvSpPr txBox="1"/>
          <p:nvPr/>
        </p:nvSpPr>
        <p:spPr>
          <a:xfrm>
            <a:off x="8244408" y="3933056"/>
            <a:ext cx="7200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/>
              <a:t>2b</a:t>
            </a:r>
            <a:endParaRPr lang="en-US" sz="4000" dirty="0"/>
          </a:p>
        </p:txBody>
      </p:sp>
      <p:sp>
        <p:nvSpPr>
          <p:cNvPr id="17" name="TextBox 16"/>
          <p:cNvSpPr txBox="1"/>
          <p:nvPr/>
        </p:nvSpPr>
        <p:spPr>
          <a:xfrm>
            <a:off x="7092280" y="332656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/>
              <a:t>a</a:t>
            </a:r>
            <a:endParaRPr lang="en-US" sz="4000" dirty="0"/>
          </a:p>
        </p:txBody>
      </p:sp>
      <p:sp>
        <p:nvSpPr>
          <p:cNvPr id="18" name="TextBox 17"/>
          <p:cNvSpPr txBox="1"/>
          <p:nvPr/>
        </p:nvSpPr>
        <p:spPr>
          <a:xfrm>
            <a:off x="5292080" y="332656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/>
              <a:t>a</a:t>
            </a:r>
            <a:endParaRPr lang="en-US" sz="4000" dirty="0"/>
          </a:p>
        </p:txBody>
      </p:sp>
      <p:sp>
        <p:nvSpPr>
          <p:cNvPr id="19" name="TextBox 18"/>
          <p:cNvSpPr txBox="1"/>
          <p:nvPr/>
        </p:nvSpPr>
        <p:spPr>
          <a:xfrm>
            <a:off x="2411760" y="332656"/>
            <a:ext cx="7920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/>
              <a:t>2a</a:t>
            </a:r>
            <a:endParaRPr lang="en-US" sz="4000" dirty="0"/>
          </a:p>
        </p:txBody>
      </p:sp>
      <p:sp>
        <p:nvSpPr>
          <p:cNvPr id="20" name="TextBox 19"/>
          <p:cNvSpPr txBox="1"/>
          <p:nvPr/>
        </p:nvSpPr>
        <p:spPr>
          <a:xfrm>
            <a:off x="6084168" y="5373216"/>
            <a:ext cx="7920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/>
              <a:t>2a</a:t>
            </a:r>
            <a:endParaRPr lang="en-US" sz="4000" dirty="0"/>
          </a:p>
        </p:txBody>
      </p:sp>
      <p:sp>
        <p:nvSpPr>
          <p:cNvPr id="21" name="TextBox 20"/>
          <p:cNvSpPr txBox="1"/>
          <p:nvPr/>
        </p:nvSpPr>
        <p:spPr>
          <a:xfrm>
            <a:off x="2483768" y="5373216"/>
            <a:ext cx="7200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/>
              <a:t>2a</a:t>
            </a:r>
            <a:endParaRPr lang="en-US" sz="4000" dirty="0"/>
          </a:p>
        </p:txBody>
      </p:sp>
      <p:sp>
        <p:nvSpPr>
          <p:cNvPr id="22" name="TextBox 21"/>
          <p:cNvSpPr txBox="1"/>
          <p:nvPr/>
        </p:nvSpPr>
        <p:spPr>
          <a:xfrm>
            <a:off x="179512" y="2780928"/>
            <a:ext cx="7920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/>
              <a:t>4b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71600" y="1052736"/>
            <a:ext cx="7200000" cy="432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372200" y="5373216"/>
            <a:ext cx="1800000" cy="1080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11560" y="188640"/>
            <a:ext cx="8064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What is the perimeter if we place </a:t>
            </a:r>
            <a:r>
              <a:rPr lang="en-GB" sz="2400" dirty="0" smtClean="0"/>
              <a:t>any </a:t>
            </a:r>
            <a:r>
              <a:rPr lang="en-GB" sz="2400" dirty="0" smtClean="0"/>
              <a:t>two rectangles together</a:t>
            </a:r>
            <a:r>
              <a:rPr lang="en-GB" sz="2400" dirty="0" smtClean="0"/>
              <a:t>?</a:t>
            </a:r>
          </a:p>
          <a:p>
            <a:pPr algn="ctr"/>
            <a:r>
              <a:rPr lang="en-GB" sz="2400" dirty="0" smtClean="0"/>
              <a:t>Keep them both horizontal and one above the other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4139952" y="2780928"/>
            <a:ext cx="5760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/>
              <a:t>A</a:t>
            </a:r>
            <a:endParaRPr lang="en-US" sz="5400" dirty="0"/>
          </a:p>
        </p:txBody>
      </p:sp>
      <p:sp>
        <p:nvSpPr>
          <p:cNvPr id="6" name="TextBox 5"/>
          <p:cNvSpPr txBox="1"/>
          <p:nvPr/>
        </p:nvSpPr>
        <p:spPr>
          <a:xfrm>
            <a:off x="6948264" y="5445224"/>
            <a:ext cx="5760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solidFill>
                  <a:schemeClr val="bg1"/>
                </a:solidFill>
              </a:rPr>
              <a:t>E</a:t>
            </a:r>
            <a:endParaRPr lang="en-US" sz="5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71600" y="1052736"/>
            <a:ext cx="2160240" cy="122413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979712" y="2276872"/>
            <a:ext cx="1152128" cy="72008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11560" y="188640"/>
            <a:ext cx="8064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Try these Shapes – (Not drawn to scale)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763688" y="1196752"/>
            <a:ext cx="5760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/>
              <a:t>A</a:t>
            </a:r>
            <a:endParaRPr lang="en-US" sz="5400" dirty="0"/>
          </a:p>
        </p:txBody>
      </p:sp>
      <p:sp>
        <p:nvSpPr>
          <p:cNvPr id="6" name="TextBox 5"/>
          <p:cNvSpPr txBox="1"/>
          <p:nvPr/>
        </p:nvSpPr>
        <p:spPr>
          <a:xfrm>
            <a:off x="2267744" y="2276872"/>
            <a:ext cx="504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solidFill>
                  <a:schemeClr val="bg1"/>
                </a:solidFill>
              </a:rPr>
              <a:t>B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347864" y="1052736"/>
            <a:ext cx="2160240" cy="122413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355976" y="2276872"/>
            <a:ext cx="1152128" cy="72008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139952" y="1196752"/>
            <a:ext cx="5760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/>
              <a:t>A</a:t>
            </a:r>
            <a:endParaRPr lang="en-US" sz="5400" dirty="0"/>
          </a:p>
        </p:txBody>
      </p:sp>
      <p:sp>
        <p:nvSpPr>
          <p:cNvPr id="12" name="TextBox 11"/>
          <p:cNvSpPr txBox="1"/>
          <p:nvPr/>
        </p:nvSpPr>
        <p:spPr>
          <a:xfrm>
            <a:off x="4644008" y="2276872"/>
            <a:ext cx="504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solidFill>
                  <a:schemeClr val="bg1"/>
                </a:solidFill>
              </a:rPr>
              <a:t>C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71600" y="3573016"/>
            <a:ext cx="2160240" cy="122413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979712" y="4797152"/>
            <a:ext cx="1152128" cy="72008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763688" y="3717032"/>
            <a:ext cx="5760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/>
              <a:t>B</a:t>
            </a:r>
            <a:endParaRPr lang="en-US" sz="5400" dirty="0"/>
          </a:p>
        </p:txBody>
      </p:sp>
      <p:sp>
        <p:nvSpPr>
          <p:cNvPr id="16" name="TextBox 15"/>
          <p:cNvSpPr txBox="1"/>
          <p:nvPr/>
        </p:nvSpPr>
        <p:spPr>
          <a:xfrm>
            <a:off x="2267744" y="4797152"/>
            <a:ext cx="504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solidFill>
                  <a:schemeClr val="bg1"/>
                </a:solidFill>
              </a:rPr>
              <a:t>C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347864" y="3573016"/>
            <a:ext cx="2160240" cy="122413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355976" y="4797152"/>
            <a:ext cx="1152128" cy="72008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4139952" y="3717032"/>
            <a:ext cx="5760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/>
              <a:t>B</a:t>
            </a:r>
            <a:endParaRPr lang="en-US" sz="5400" dirty="0"/>
          </a:p>
        </p:txBody>
      </p:sp>
      <p:sp>
        <p:nvSpPr>
          <p:cNvPr id="20" name="TextBox 19"/>
          <p:cNvSpPr txBox="1"/>
          <p:nvPr/>
        </p:nvSpPr>
        <p:spPr>
          <a:xfrm>
            <a:off x="4644008" y="4797152"/>
            <a:ext cx="504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solidFill>
                  <a:schemeClr val="bg1"/>
                </a:solidFill>
              </a:rPr>
              <a:t>C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796136" y="1052736"/>
            <a:ext cx="2160240" cy="122413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6804248" y="2276872"/>
            <a:ext cx="1152128" cy="72008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6588224" y="1196752"/>
            <a:ext cx="5760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/>
              <a:t>C</a:t>
            </a:r>
            <a:endParaRPr lang="en-US" sz="5400" dirty="0"/>
          </a:p>
        </p:txBody>
      </p:sp>
      <p:sp>
        <p:nvSpPr>
          <p:cNvPr id="24" name="TextBox 23"/>
          <p:cNvSpPr txBox="1"/>
          <p:nvPr/>
        </p:nvSpPr>
        <p:spPr>
          <a:xfrm>
            <a:off x="7092280" y="2276872"/>
            <a:ext cx="504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solidFill>
                  <a:schemeClr val="bg1"/>
                </a:solidFill>
              </a:rPr>
              <a:t>D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96136" y="3573016"/>
            <a:ext cx="2160240" cy="122413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6804248" y="4797152"/>
            <a:ext cx="1152128" cy="72008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6588224" y="3717032"/>
            <a:ext cx="5760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/>
              <a:t>A</a:t>
            </a:r>
            <a:endParaRPr lang="en-US" sz="5400" dirty="0"/>
          </a:p>
        </p:txBody>
      </p:sp>
      <p:sp>
        <p:nvSpPr>
          <p:cNvPr id="28" name="TextBox 27"/>
          <p:cNvSpPr txBox="1"/>
          <p:nvPr/>
        </p:nvSpPr>
        <p:spPr>
          <a:xfrm>
            <a:off x="7092280" y="4797152"/>
            <a:ext cx="504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solidFill>
                  <a:schemeClr val="bg1"/>
                </a:solidFill>
              </a:rPr>
              <a:t>C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7236296" y="5517232"/>
            <a:ext cx="720080" cy="50405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7380312" y="5445224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chemeClr val="bg1"/>
                </a:solidFill>
              </a:rPr>
              <a:t>D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72000" y="1052736"/>
            <a:ext cx="3600000" cy="4320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771800" y="3212976"/>
            <a:ext cx="1800000" cy="2160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71600" y="4293096"/>
            <a:ext cx="1800000" cy="1080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83568" y="1052736"/>
            <a:ext cx="3600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What other Perimeters are possible?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116</Words>
  <Application>Microsoft Office PowerPoint</Application>
  <PresentationFormat>On-screen Show (4:3)</PresentationFormat>
  <Paragraphs>41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Perimeter Expressions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Perimeter Expressions</dc:title>
  <dc:creator> </dc:creator>
  <cp:lastModifiedBy> </cp:lastModifiedBy>
  <cp:revision>6</cp:revision>
  <dcterms:created xsi:type="dcterms:W3CDTF">2011-06-19T13:40:59Z</dcterms:created>
  <dcterms:modified xsi:type="dcterms:W3CDTF">2011-06-26T18:09:12Z</dcterms:modified>
</cp:coreProperties>
</file>